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3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 autoAdjust="0"/>
    <p:restoredTop sz="94663"/>
  </p:normalViewPr>
  <p:slideViewPr>
    <p:cSldViewPr snapToGrid="0" snapToObjects="1">
      <p:cViewPr varScale="1">
        <p:scale>
          <a:sx n="106" d="100"/>
          <a:sy n="106" d="100"/>
        </p:scale>
        <p:origin x="176" y="320"/>
      </p:cViewPr>
      <p:guideLst>
        <p:guide orient="horz" pos="294"/>
        <p:guide pos="3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2024-01-19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2024-01-19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2024-01-19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2024-01-19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2024-01-19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2024-01-19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touslesjours.com/en" TargetMode="External"/><Relationship Id="rId7" Type="http://schemas.openxmlformats.org/officeDocument/2006/relationships/hyperlink" Target="http://www.missmoun.com/proposals/conflu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treehugger.com/clean-water/wow-gets-real-3d-role-playing-game-models-water-crisis-video.html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showcase/8485764/video/552508133" TargetMode="External"/><Relationship Id="rId3" Type="http://schemas.openxmlformats.org/officeDocument/2006/relationships/hyperlink" Target="http://www.designinginteractions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showcase/8485764/video/552508639" TargetMode="External"/><Relationship Id="rId5" Type="http://schemas.openxmlformats.org/officeDocument/2006/relationships/hyperlink" Target="https://www.liveworkstudio.com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mint.com/sectionpages/doing-good.aspx?NavId=15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07543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4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Performance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Empathy is crucial to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"Empathy helps us better understand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consequences in two ways: We anticipate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effects of our actions on others, and we experience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emotions of others who have made similar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choices."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Virtual worlds and game environments (Second Life,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World of </a:t>
            </a:r>
            <a:r>
              <a:rPr lang="en-US" sz="1400" dirty="0" err="1">
                <a:solidFill>
                  <a:srgbClr val="376092"/>
                </a:solidFill>
              </a:rPr>
              <a:t>Warcraft</a:t>
            </a:r>
            <a:r>
              <a:rPr lang="en-US" sz="1400" dirty="0">
                <a:solidFill>
                  <a:srgbClr val="376092"/>
                </a:solidFill>
              </a:rPr>
              <a:t>) allow us to perform and test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alternate models of lived reality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 scenarios and personae to role-play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different characters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Develop empathy and an understanding for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positions of other stakeholders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Power Cart (2008), </a:t>
            </a:r>
            <a:r>
              <a:rPr lang="en-US" sz="1400" dirty="0" err="1">
                <a:solidFill>
                  <a:srgbClr val="376092"/>
                </a:solidFill>
              </a:rPr>
              <a:t>Mouna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Andraos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Solar power and crank generator used to harness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"clean" energy to charge devices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Produced through Eyebeam, NYC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Water Wars (2010), Tad Hirsch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Game about water scarcity and </a:t>
            </a:r>
            <a:r>
              <a:rPr lang="en-US" sz="1400" dirty="0" err="1">
                <a:solidFill>
                  <a:srgbClr val="376092"/>
                </a:solidFill>
              </a:rPr>
              <a:t>enviro</a:t>
            </a:r>
            <a:r>
              <a:rPr lang="en-US" sz="1400" dirty="0">
                <a:solidFill>
                  <a:srgbClr val="376092"/>
                </a:solidFill>
              </a:rPr>
              <a:t> policy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Civic Games: "a class of socially-engaged games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whose intent is to involve citizens in public affairs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democratic processes"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4643948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567476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670" y="1010996"/>
            <a:ext cx="3661587" cy="5429250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74372FC2-8FC5-B3DC-7A20-CFF02DEC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77" y="464394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Reconciling Relationships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+ 3 Spheres of Artifact Mediation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Functionality: usefulness; materiality and making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Meaningfulness: cultural messages in society; often of more significant value than the usefulness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Economy: production, distribution, exchange;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and market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task of a 'traditional' designer is (within the confines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this model) to solve the problem arising from a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brief: how the needed functionality can be produced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smartly by using the available materials and production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technologies. At the same time he or she has to shape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functionality into a form which references the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meanings in culture and society in such a way that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buyer and user will gain some added value from that,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for example aesthetic pleasure. And all the time this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must happen within the limits given by potential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production volumes and costs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production, distribution and marketing.”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Kari </a:t>
            </a:r>
            <a:r>
              <a:rPr lang="en-US" sz="1400" dirty="0" err="1">
                <a:solidFill>
                  <a:srgbClr val="376092"/>
                </a:solidFill>
              </a:rPr>
              <a:t>Kuutti</a:t>
            </a:r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3985178"/>
            <a:ext cx="3365500" cy="26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Reconciling Relationships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Education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Has typically been characterized by individualism and developing a distinct "style"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assumption is that a single design brief will produce distinct results from each student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baseline assumption for design is to suppress one's ego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At the service of the best, most efficient system for a given demographic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Use of participatory design strategies to move away from a singular authorship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Emergence of Mobile Devices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One of the most critical turning points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Evolution of new modalities for interaction required new software/graphical interfaces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Current Human-Centered Design Approaches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more and more using human-centered approaches to the development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Develop collaborative teams to make best use of resources and specializations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4800" b="1" dirty="0">
                <a:solidFill>
                  <a:srgbClr val="376092"/>
                </a:solidFill>
              </a:rPr>
              <a:t>1 + 1 + 1 + 1 + 1 ...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</a:t>
            </a:r>
            <a:r>
              <a:rPr lang="en-US" sz="1400" i="1" dirty="0">
                <a:solidFill>
                  <a:srgbClr val="376092"/>
                </a:solidFill>
              </a:rPr>
              <a:t>: 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 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the assignment will address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it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Does it make a positive contribution to the everyday experience?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37739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Complete ALL 4 SECTIONS for the due date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Approximate length: 1600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902"/>
            <a:ext cx="5747657" cy="36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Chapman, Jonathan. "Authors of Experience." </a:t>
            </a:r>
            <a:r>
              <a:rPr lang="en-US" sz="1400" i="1" dirty="0">
                <a:solidFill>
                  <a:srgbClr val="376092"/>
                </a:solidFill>
              </a:rPr>
              <a:t>Emotionally Durable Design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(Library reserve link)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, Klaus. "Trajectory of Artificiality;" "Products;" Design; "Functionalism."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i="1" dirty="0">
                <a:solidFill>
                  <a:srgbClr val="376092"/>
                </a:solidFill>
              </a:rPr>
              <a:t>The Semantic Turn</a:t>
            </a:r>
            <a:r>
              <a:rPr lang="en-US" sz="1400" dirty="0">
                <a:solidFill>
                  <a:srgbClr val="376092"/>
                </a:solidFill>
              </a:rPr>
              <a:t>. (Library reserve link)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</a:t>
            </a:r>
            <a:r>
              <a:rPr lang="en-US" sz="1400">
                <a:solidFill>
                  <a:srgbClr val="376092"/>
                </a:solidFill>
              </a:rPr>
              <a:t>Thought Experiment </a:t>
            </a:r>
            <a:r>
              <a:rPr lang="en-US" sz="1400" dirty="0">
                <a:solidFill>
                  <a:srgbClr val="376092"/>
                </a:solidFill>
              </a:rPr>
              <a:t>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Please post the prompt and identify the scenario explored in today's class. Elaborate on the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play session and upload your response to the week 4 Moodle forum.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--Part 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Two weeks left! 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211663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Thought Experiments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Group presentations: choose a representative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6" y="2060350"/>
            <a:ext cx="51054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Thought Experiments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Scenarios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Louise</a:t>
            </a:r>
            <a:r>
              <a:rPr lang="en-US" sz="1400" dirty="0">
                <a:solidFill>
                  <a:srgbClr val="376092"/>
                </a:solidFill>
              </a:rPr>
              <a:t> is a 78-year-old ceramicist who has experienced significant muscle loss as the result of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stroke. She also finds it difficult focusing for long periods of time, describing herself as “foggy”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lacking the same perceptual awareness she once possessed. Both the physical and neurological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effects have made it virtually impossible for her to continue her creative practice. Louise’s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rehabilitation therapist has recommended that she use video games to help restore her mental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faculties and develop a greater sense of body awareness lost following the stroke.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What type of game (or other therapeutic aid) might you design to appeal to this aging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demographic? Consider themes, physical movements, and motivations that will help Louise return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her ceramics practice.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D_S/GN </a:t>
            </a:r>
            <a:r>
              <a:rPr lang="en-US" sz="1400" dirty="0">
                <a:solidFill>
                  <a:srgbClr val="376092"/>
                </a:solidFill>
              </a:rPr>
              <a:t>is a print magazine that garnered critical acclaim throughout the 1990s/early 2000s, but has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since lost a great deal of relevance within the professional community. The publication is looking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update their image, save money, and develop a stronger web presence. Currently, their website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only features subscription information and general details about the printed publication. The editors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desperately want to make use of the flexible tools afforded by new technologies to expand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content offerings.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both scenarios, research existing examples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List the specific needs and desires in each case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your creativity to exceed expectations and assumptions (be as wild and speculative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you wish)</a:t>
            </a:r>
          </a:p>
        </p:txBody>
      </p:sp>
    </p:spTree>
    <p:extLst>
      <p:ext uri="{BB962C8B-B14F-4D97-AF65-F5344CB8AC3E}">
        <p14:creationId xmlns:p14="http://schemas.microsoft.com/office/powerpoint/2010/main" val="137314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Human Factors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Multidisciplinary area of research (design, statistics, engineering, psychology,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Applies science-based research to ergonomics, biometrics,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Studies human capabilities and their use in the development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Involves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analysis and how bodies integrate with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Usability, human-machine interaction, experience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Invites participants into the process at all levels of the design/iterative process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Constraints</a:t>
            </a:r>
            <a:r>
              <a:rPr lang="en-US" sz="1400" dirty="0">
                <a:solidFill>
                  <a:srgbClr val="376092"/>
                </a:solidFill>
              </a:rPr>
              <a:t>: limitations on the system (materials, scale,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technology,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Example: it is not possible to move a cursor beyond the screen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Affordances</a:t>
            </a:r>
            <a:r>
              <a:rPr lang="en-US" sz="1400" dirty="0">
                <a:solidFill>
                  <a:srgbClr val="376092"/>
                </a:solidFill>
              </a:rPr>
              <a:t>: potential; the boundaries of what is possible, given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conditions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quality of an artifact or environment to allow an individual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to perform a task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Originally proposed by Donald Norman as ANY possible actions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Refined to suggest PERCEIVED affordances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The characteristics of an artifact that communicate how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they should be used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How easily can the user locate/understand the system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and its use?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Suggests agency on the part of the user, as opposed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 unidirectional flow of information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Takes into account cultural differences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82" y="2855712"/>
            <a:ext cx="2497897" cy="35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Donald Norman, </a:t>
            </a:r>
            <a:r>
              <a:rPr lang="en-US" sz="1400" i="1" dirty="0">
                <a:solidFill>
                  <a:srgbClr val="376092"/>
                </a:solidFill>
              </a:rPr>
              <a:t>The Design of Everyday Things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 the world of design, what matters is: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i="1" dirty="0">
                <a:solidFill>
                  <a:srgbClr val="376092"/>
                </a:solidFill>
              </a:rPr>
              <a:t>     1. If the desired controls can be perceived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1.a. In an easy to use design, if they can both readily be perceived and interpreted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2. If the desired actions can be discovered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2.a. Whether standard conventions are obeyed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i="1" dirty="0">
                <a:solidFill>
                  <a:srgbClr val="376092"/>
                </a:solidFill>
              </a:rPr>
              <a:t>     In a game, the designer may deliberately violate the A principles (1A and 2A). Sometimes, even in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effective, mass-consumer designs, it is useful to violate these principles. Thus, sometimes there are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"back doors" for those who maintain the system, and it is not desirable that the average user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know of their existence. But if the user is to be effective at, these principles should be followed.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Other Positive Examples of Violating Affordances?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+ 4 Design Principles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Follow conventional usage, both in the choice of images and the allowable interactions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words to describe the desired action (e.g., "click here" or use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labels in front of perceived objects)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metaphor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Follow a coherent conceptual model so that once part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the interface is learned, the same principles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apply to other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240" y="4391396"/>
            <a:ext cx="3422650" cy="24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Moggridge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Designing Interactions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Service Design: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Live | 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Fran </a:t>
            </a:r>
            <a:r>
              <a:rPr lang="en-US" sz="1400" dirty="0" err="1">
                <a:solidFill>
                  <a:srgbClr val="376092"/>
                </a:solidFill>
              </a:rPr>
              <a:t>Samalionis</a:t>
            </a:r>
            <a:r>
              <a:rPr lang="en-US" sz="1400" dirty="0">
                <a:solidFill>
                  <a:srgbClr val="376092"/>
                </a:solidFill>
              </a:rPr>
              <a:t> (IDEO)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1013877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" y="1653095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1868993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96" y="1051993"/>
            <a:ext cx="8000721" cy="5382658"/>
          </a:xfrm>
          <a:prstGeom prst="rect">
            <a:avLst/>
          </a:prstGeom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15" y="165733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for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 artifacts that result in direct social engagement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Question traditional approaches to user-centered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Too focused on observed and implied user needs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Designer becomes one step removed from the research process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r>
              <a:rPr lang="en-US" sz="1400" dirty="0">
                <a:solidFill>
                  <a:srgbClr val="376092"/>
                </a:solidFill>
              </a:rPr>
              <a:t>: Design should "dissolve into behavior."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Simplicity means that users are unaware of the designer's existence (anti-ethos)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Sustainability and social change have led to designers questioning their neutral position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+ 3 Successors to Traditional UCD Approaches: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Persuasion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Catalyst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Performance Design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47" y="3707556"/>
            <a:ext cx="3220453" cy="31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Persuasion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UCD assumes that the designer is merely at the service of observed phenomena/user groups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Denies that a designer's values may be different than the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Embeds forms of influence and "choice architectures" into products and services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Create positive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"... studies have shown that the average person will reduce their energy consumption by eight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percent if a smiley face is included on their electrical bill to reinforce the behavior."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Start with desired results and work backwards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Mint: The Business of Doing Good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India's 2nd most read business daily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Venture in collaboration with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i="1" dirty="0">
                <a:solidFill>
                  <a:srgbClr val="376092"/>
                </a:solidFill>
              </a:rPr>
              <a:t>The Wall Street Journal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36337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667" y="3326334"/>
            <a:ext cx="4381730" cy="30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4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Catalyst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"Assuming the role of the designer is not neutral, how do you engage a community, change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behavior, and open up new possibilities without imposing your individual point of view?"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Social media has opened up new potentials for participatory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Changes the relationship between designer and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tools of design to facilitate, rather than dictate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Help communities engage to change their own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+ Apply alternative techniques for assembling teams (as opposed to anonymous users found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through consulting firms)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Mobile technologies can help organize communities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TXTmob</a:t>
            </a:r>
            <a:r>
              <a:rPr lang="en-US" sz="1400" dirty="0">
                <a:solidFill>
                  <a:srgbClr val="376092"/>
                </a:solidFill>
              </a:rPr>
              <a:t> (2004), Institute for Applied Autonomy/Tad Hirsch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Distributed text messaging for organizing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protesters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Used at DNC and RNC during 2004 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presidential election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Source code used in development of Twitter (X)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754948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583" y="3467932"/>
            <a:ext cx="3577397" cy="28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12115</TotalTime>
  <Words>2807</Words>
  <Application>Microsoft Macintosh PowerPoint</Application>
  <PresentationFormat>On-screen Show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266</cp:revision>
  <dcterms:created xsi:type="dcterms:W3CDTF">2010-04-12T23:12:02Z</dcterms:created>
  <dcterms:modified xsi:type="dcterms:W3CDTF">2024-01-19T18:10:06Z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