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8"/>
  </p:notesMasterIdLst>
  <p:handoutMasterIdLst>
    <p:handoutMasterId r:id="rId9"/>
  </p:handoutMasterIdLst>
  <p:sldIdLst>
    <p:sldId id="256" r:id="rId5"/>
    <p:sldId id="324" r:id="rId6"/>
    <p:sldId id="32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2">
          <p15:clr>
            <a:srgbClr val="A4A3A4"/>
          </p15:clr>
        </p15:guide>
        <p15:guide id="2" pos="2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3" autoAdjust="0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1264" y="200"/>
      </p:cViewPr>
      <p:guideLst>
        <p:guide orient="horz" pos="1052"/>
        <p:guide pos="29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9DD-8BEA-304C-9BAE-175C76990D5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67767-7DC9-0348-96FB-0ABB9D800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0D8CA-93BC-3A48-AD27-E78D6C56EB24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E362-A350-2949-B4EE-1DCF96A64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DB4-8003-BB48-B712-7E06A20CDED6}" type="datetime1">
              <a:rPr lang="en-CA" smtClean="0"/>
              <a:t>2024-03-28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ED5B-449C-5B42-857E-D2C3C63F5E60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54FD-8390-A34A-96E2-42857EE224B2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BDD6-B062-3F46-858B-F49D4E846AE3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8CF4-3557-E54C-8D7A-1DDDDF5E883C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8FBA-C267-0F40-8A02-E6A7821A291E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A3E8-08E0-9F4D-82C2-2DB48CAAAE9E}" type="datetime1">
              <a:rPr lang="en-CA" smtClean="0"/>
              <a:t>2024-03-28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C90-4ABE-2E41-B09E-841274E0B9B5}" type="datetime1">
              <a:rPr lang="en-CA" smtClean="0"/>
              <a:t>2024-03-28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66D2-7B85-6649-B068-976362077B25}" type="datetime1">
              <a:rPr lang="en-CA" smtClean="0"/>
              <a:t>2024-03-28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4B7-82EE-1440-8DC8-20746879C550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DE0C-0BC5-E84D-A15D-B33759DACDC1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61C3-6334-5B44-B432-E408CD75785E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x.com/" TargetMode="External"/><Relationship Id="rId7" Type="http://schemas.openxmlformats.org/officeDocument/2006/relationships/hyperlink" Target="https://wordpres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ite123.com/" TargetMode="External"/><Relationship Id="rId5" Type="http://schemas.openxmlformats.org/officeDocument/2006/relationships/hyperlink" Target="https://www.squarespace.com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-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714" y="5714510"/>
            <a:ext cx="376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F4623"/>
                </a:solidFill>
              </a:rPr>
              <a:t>WEEK 11</a:t>
            </a:r>
          </a:p>
        </p:txBody>
      </p:sp>
    </p:spTree>
    <p:extLst>
      <p:ext uri="{BB962C8B-B14F-4D97-AF65-F5344CB8AC3E}">
        <p14:creationId xmlns:p14="http://schemas.microsoft.com/office/powerpoint/2010/main" val="40520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2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11: work session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Class Plan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Consultations on Assignment Development</a:t>
            </a:r>
          </a:p>
        </p:txBody>
      </p:sp>
    </p:spTree>
    <p:extLst>
      <p:ext uri="{BB962C8B-B14F-4D97-AF65-F5344CB8AC3E}">
        <p14:creationId xmlns:p14="http://schemas.microsoft.com/office/powerpoint/2010/main" val="137710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3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11: 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work session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Assignment: Website Portfolio (20%, </a:t>
            </a:r>
            <a:r>
              <a:rPr lang="en-US" sz="1400" b="1" dirty="0">
                <a:solidFill>
                  <a:srgbClr val="376092"/>
                </a:solidFill>
              </a:rPr>
              <a:t>Due April 18 – Note Deadline Change</a:t>
            </a:r>
            <a:r>
              <a:rPr lang="en-US" sz="1400" dirty="0">
                <a:solidFill>
                  <a:srgbClr val="376092"/>
                </a:solidFill>
              </a:rPr>
              <a:t>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Develop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a website portfolio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This is the culmination of all the prior activities, unifying each component in a shared repository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This is not a web design course, so you may wish to use one of the many template web development 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   services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    + </a:t>
            </a:r>
            <a:r>
              <a:rPr lang="en-CA" sz="1400" dirty="0" err="1">
                <a:solidFill>
                  <a:schemeClr val="accent1">
                    <a:lumMod val="75000"/>
                  </a:schemeClr>
                </a:solidFill>
              </a:rPr>
              <a:t>Wix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    + </a:t>
            </a:r>
            <a:r>
              <a:rPr lang="en-CA" sz="1400" dirty="0" err="1">
                <a:solidFill>
                  <a:schemeClr val="accent1">
                    <a:lumMod val="75000"/>
                  </a:schemeClr>
                </a:solidFill>
              </a:rPr>
              <a:t>Squarespace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    + Site 123</a:t>
            </a:r>
          </a:p>
          <a:p>
            <a:pPr lvl="0"/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    + WordPress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CA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Integrate examples of your featured works, along with brief captions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Include a link to your CV as a PDF document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Link to all of your social media sites, along with the video resume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An “about” biography is also useful to personalize the website 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Include your contact information—set up a new, professional email address that can be forwarded to 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    your personal address, if desired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+ Upload a document containing a screenshot and link to your website.</a:t>
            </a:r>
            <a:r>
              <a:rPr lang="en-CA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601" y="2464830"/>
            <a:ext cx="287999" cy="287999"/>
          </a:xfrm>
          <a:prstGeom prst="rect">
            <a:avLst/>
          </a:prstGeom>
        </p:spPr>
      </p:pic>
      <p:pic>
        <p:nvPicPr>
          <p:cNvPr id="10" name="Picture 9">
            <a:hlinkClick r:id="rId5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953" y="2684070"/>
            <a:ext cx="287999" cy="287999"/>
          </a:xfrm>
          <a:prstGeom prst="rect">
            <a:avLst/>
          </a:prstGeom>
        </p:spPr>
      </p:pic>
      <p:pic>
        <p:nvPicPr>
          <p:cNvPr id="11" name="Picture 10">
            <a:hlinkClick r:id="rId6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321" y="2897958"/>
            <a:ext cx="287999" cy="287999"/>
          </a:xfrm>
          <a:prstGeom prst="rect">
            <a:avLst/>
          </a:prstGeom>
        </p:spPr>
      </p:pic>
      <p:pic>
        <p:nvPicPr>
          <p:cNvPr id="12" name="Picture 11">
            <a:hlinkClick r:id="rId7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673" y="3117198"/>
            <a:ext cx="287999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3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252</TotalTime>
  <Words>192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Christopher Moore</cp:lastModifiedBy>
  <cp:revision>73</cp:revision>
  <dcterms:created xsi:type="dcterms:W3CDTF">2010-04-12T23:12:02Z</dcterms:created>
  <dcterms:modified xsi:type="dcterms:W3CDTF">2024-03-28T21:14:42Z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